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60" r:id="rId5"/>
    <p:sldId id="261" r:id="rId6"/>
    <p:sldId id="273" r:id="rId7"/>
    <p:sldId id="274" r:id="rId8"/>
    <p:sldId id="275" r:id="rId9"/>
    <p:sldId id="262" r:id="rId10"/>
    <p:sldId id="269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34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1062" y="2277687"/>
            <a:ext cx="9267616" cy="104941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Recipe board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1780" y="114673"/>
            <a:ext cx="8637072" cy="47553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[spring framework]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89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(login after)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</a:t>
            </a:r>
            <a:r>
              <a:rPr lang="ko-KR" altLang="en-US" sz="1800" dirty="0" smtClean="0"/>
              <a:t>로그인 후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회원정보 출력</a:t>
            </a:r>
            <a:r>
              <a:rPr lang="en-US" altLang="ko-KR" sz="1800" dirty="0" smtClean="0"/>
              <a:t>), board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-&gt; go board, logout-&gt;logout(session invalidate)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33594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(join)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-join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93303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(board main)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</a:t>
            </a:r>
            <a:r>
              <a:rPr lang="ko-KR" altLang="en-US" sz="1800" dirty="0" smtClean="0"/>
              <a:t>게시물 작성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게시물 </a:t>
            </a:r>
            <a:r>
              <a:rPr lang="ko-KR" altLang="en-US" sz="1800" dirty="0" err="1" smtClean="0"/>
              <a:t>페이징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처리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제목 </a:t>
            </a:r>
            <a:r>
              <a:rPr lang="ko-KR" altLang="en-US" sz="1800" dirty="0" err="1" smtClean="0"/>
              <a:t>클릭시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board content</a:t>
            </a:r>
            <a:r>
              <a:rPr lang="ko-KR" altLang="en-US" sz="1800" dirty="0" smtClean="0"/>
              <a:t>로 </a:t>
            </a:r>
            <a:r>
              <a:rPr lang="en-US" altLang="ko-KR" sz="1800" dirty="0" smtClean="0"/>
              <a:t>action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9603274" cy="3449638"/>
          </a:xfrm>
        </p:spPr>
      </p:pic>
    </p:spTree>
    <p:extLst>
      <p:ext uri="{BB962C8B-B14F-4D97-AF65-F5344CB8AC3E}">
        <p14:creationId xmlns:p14="http://schemas.microsoft.com/office/powerpoint/2010/main" val="4023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</a:t>
            </a:r>
            <a:r>
              <a:rPr lang="en-US" altLang="ko-KR" dirty="0" smtClean="0"/>
              <a:t>board write</a:t>
            </a:r>
            <a:r>
              <a:rPr lang="en-US" altLang="ko-KR" dirty="0" smtClean="0"/>
              <a:t>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</a:t>
            </a:r>
            <a:r>
              <a:rPr lang="ko-KR" altLang="en-US" sz="1800" dirty="0" smtClean="0"/>
              <a:t>게시물 작성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6305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</a:t>
            </a:r>
            <a:r>
              <a:rPr lang="en-US" altLang="ko-KR" dirty="0" smtClean="0"/>
              <a:t>board content</a:t>
            </a:r>
            <a:r>
              <a:rPr lang="en-US" altLang="ko-KR" dirty="0" smtClean="0"/>
              <a:t>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게시물 내용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댓글 기능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게시물 작성자와 </a:t>
            </a:r>
            <a:r>
              <a:rPr lang="en-US" altLang="ko-KR" sz="1800" dirty="0" smtClean="0"/>
              <a:t>session </a:t>
            </a:r>
            <a:r>
              <a:rPr lang="ko-KR" altLang="en-US" sz="1800" dirty="0" smtClean="0"/>
              <a:t>아이디 </a:t>
            </a:r>
            <a:r>
              <a:rPr lang="ko-KR" altLang="en-US" sz="1800" dirty="0" err="1" smtClean="0"/>
              <a:t>매칭시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update,delete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26136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(reply)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</a:t>
            </a:r>
            <a:r>
              <a:rPr lang="ko-KR" altLang="en-US" sz="1800" dirty="0" smtClean="0"/>
              <a:t>댓글 </a:t>
            </a:r>
            <a:r>
              <a:rPr lang="ko-KR" altLang="en-US" sz="1800" dirty="0" err="1" smtClean="0"/>
              <a:t>페이징</a:t>
            </a:r>
            <a:r>
              <a:rPr lang="ko-KR" altLang="en-US" sz="1800" dirty="0" smtClean="0"/>
              <a:t> 기능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아이디 </a:t>
            </a:r>
            <a:r>
              <a:rPr lang="ko-KR" altLang="en-US" sz="1800" dirty="0" err="1" smtClean="0"/>
              <a:t>매칭시</a:t>
            </a:r>
            <a:r>
              <a:rPr lang="ko-KR" altLang="en-US" sz="1800" dirty="0" smtClean="0"/>
              <a:t> 댓글 </a:t>
            </a:r>
            <a:r>
              <a:rPr lang="ko-KR" altLang="en-US" sz="1800" dirty="0" err="1" smtClean="0"/>
              <a:t>삭제기능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2016125"/>
            <a:ext cx="9603274" cy="3449638"/>
          </a:xfrm>
        </p:spPr>
      </p:pic>
    </p:spTree>
    <p:extLst>
      <p:ext uri="{BB962C8B-B14F-4D97-AF65-F5344CB8AC3E}">
        <p14:creationId xmlns:p14="http://schemas.microsoft.com/office/powerpoint/2010/main" val="337142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</a:t>
            </a:r>
            <a:r>
              <a:rPr lang="en-US" altLang="ko-KR" dirty="0" smtClean="0"/>
              <a:t>board update</a:t>
            </a:r>
            <a:r>
              <a:rPr lang="en-US" altLang="ko-KR" dirty="0" smtClean="0"/>
              <a:t>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</a:t>
            </a:r>
            <a:r>
              <a:rPr lang="ko-KR" altLang="en-US" sz="1800" dirty="0" smtClean="0"/>
              <a:t>게시물 수정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  <p:extLst>
      <p:ext uri="{BB962C8B-B14F-4D97-AF65-F5344CB8AC3E}">
        <p14:creationId xmlns:p14="http://schemas.microsoft.com/office/powerpoint/2010/main" val="22657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8634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Mapper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게시판 </a:t>
            </a:r>
            <a:r>
              <a:rPr lang="en-US" altLang="ko-KR" dirty="0" smtClean="0"/>
              <a:t>mapper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890863"/>
            <a:ext cx="9603275" cy="4209311"/>
          </a:xfrm>
        </p:spPr>
      </p:pic>
    </p:spTree>
    <p:extLst>
      <p:ext uri="{BB962C8B-B14F-4D97-AF65-F5344CB8AC3E}">
        <p14:creationId xmlns:p14="http://schemas.microsoft.com/office/powerpoint/2010/main" val="209025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8634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Mapper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회원 </a:t>
            </a:r>
            <a:r>
              <a:rPr lang="en-US" altLang="ko-KR" dirty="0" smtClean="0"/>
              <a:t>mapper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890862"/>
            <a:ext cx="9603275" cy="4146683"/>
          </a:xfrm>
        </p:spPr>
      </p:pic>
    </p:spTree>
    <p:extLst>
      <p:ext uri="{BB962C8B-B14F-4D97-AF65-F5344CB8AC3E}">
        <p14:creationId xmlns:p14="http://schemas.microsoft.com/office/powerpoint/2010/main" val="204737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86343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Mapper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댓글 </a:t>
            </a:r>
            <a:r>
              <a:rPr lang="en-US" altLang="ko-KR" dirty="0" smtClean="0"/>
              <a:t>mapper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1890861"/>
            <a:ext cx="9603275" cy="4184261"/>
          </a:xfrm>
        </p:spPr>
      </p:pic>
    </p:spTree>
    <p:extLst>
      <p:ext uri="{BB962C8B-B14F-4D97-AF65-F5344CB8AC3E}">
        <p14:creationId xmlns:p14="http://schemas.microsoft.com/office/powerpoint/2010/main" val="130861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8" y="955964"/>
            <a:ext cx="9603275" cy="523717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OS : window10</a:t>
            </a:r>
          </a:p>
          <a:p>
            <a:r>
              <a:rPr lang="en-US" altLang="ko-KR" dirty="0" smtClean="0"/>
              <a:t>Language : java 1.8</a:t>
            </a:r>
          </a:p>
          <a:p>
            <a:r>
              <a:rPr lang="en-US" altLang="ko-KR" dirty="0" smtClean="0"/>
              <a:t>Framework : Spring</a:t>
            </a:r>
          </a:p>
          <a:p>
            <a:r>
              <a:rPr lang="en-US" altLang="ko-KR" dirty="0" smtClean="0"/>
              <a:t>Web Server : Apache</a:t>
            </a:r>
          </a:p>
          <a:p>
            <a:r>
              <a:rPr lang="en-US" altLang="ko-KR" dirty="0" smtClean="0"/>
              <a:t>Was Server : Tomcat 8.5</a:t>
            </a:r>
          </a:p>
          <a:p>
            <a:r>
              <a:rPr lang="en-US" altLang="ko-KR" dirty="0" err="1" smtClean="0"/>
              <a:t>DataBase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Heidisql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ORM : </a:t>
            </a:r>
            <a:r>
              <a:rPr lang="en-US" altLang="ko-KR" dirty="0" err="1" smtClean="0"/>
              <a:t>Mybatis</a:t>
            </a:r>
            <a:endParaRPr lang="en-US" altLang="ko-KR" dirty="0" smtClean="0"/>
          </a:p>
          <a:p>
            <a:r>
              <a:rPr lang="en-US" altLang="ko-KR" dirty="0" smtClean="0"/>
              <a:t>Web language : HTML5,CSS3,JAVASCRIPT,JQUERY, JSP ,JSTL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1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608645"/>
          </a:xfrm>
        </p:spPr>
        <p:txBody>
          <a:bodyPr/>
          <a:lstStyle/>
          <a:p>
            <a:r>
              <a:rPr lang="ko-KR" altLang="en-US" dirty="0" smtClean="0"/>
              <a:t>주차 별 활동 내역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18948729"/>
              </p:ext>
            </p:extLst>
          </p:nvPr>
        </p:nvGraphicFramePr>
        <p:xfrm>
          <a:off x="1450478" y="2049376"/>
          <a:ext cx="960437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8">
                  <a:extLst>
                    <a:ext uri="{9D8B030D-6E8A-4147-A177-3AD203B41FA5}">
                      <a16:colId xmlns:a16="http://schemas.microsoft.com/office/drawing/2014/main" val="2926310148"/>
                    </a:ext>
                  </a:extLst>
                </a:gridCol>
                <a:gridCol w="4802188">
                  <a:extLst>
                    <a:ext uri="{9D8B030D-6E8A-4147-A177-3AD203B41FA5}">
                      <a16:colId xmlns:a16="http://schemas.microsoft.com/office/drawing/2014/main" val="651175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일정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4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 주제 선정 및 역할 분담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0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Database</a:t>
                      </a:r>
                      <a:r>
                        <a:rPr lang="ko-KR" altLang="en-US" dirty="0" smtClean="0"/>
                        <a:t>구축 및 </a:t>
                      </a:r>
                      <a:r>
                        <a:rPr lang="en-US" altLang="ko-KR" dirty="0" smtClean="0"/>
                        <a:t>View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제작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6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Spring(</a:t>
                      </a:r>
                      <a:r>
                        <a:rPr lang="en-US" altLang="ko-KR" dirty="0" err="1" smtClean="0"/>
                        <a:t>Controller,</a:t>
                      </a:r>
                      <a:r>
                        <a:rPr lang="en-US" altLang="ko-KR" baseline="0" dirty="0" err="1" smtClean="0"/>
                        <a:t>Service,Mybatis,Dao</a:t>
                      </a:r>
                      <a:r>
                        <a:rPr lang="en-US" altLang="ko-KR" baseline="0" dirty="0" smtClean="0"/>
                        <a:t>)</a:t>
                      </a:r>
                      <a:r>
                        <a:rPr lang="ko-KR" altLang="en-US" baseline="0" dirty="0" smtClean="0"/>
                        <a:t>제작 및 </a:t>
                      </a:r>
                      <a:r>
                        <a:rPr lang="en-US" altLang="ko-KR" baseline="0" dirty="0" smtClean="0"/>
                        <a:t>event </a:t>
                      </a:r>
                      <a:r>
                        <a:rPr lang="ko-KR" altLang="en-US" baseline="0" dirty="0" smtClean="0"/>
                        <a:t>기능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0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Front </a:t>
                      </a:r>
                      <a:r>
                        <a:rPr lang="en-US" altLang="ko-KR" dirty="0" err="1" smtClean="0"/>
                        <a:t>css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적용 및 수정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baseline="0" dirty="0" smtClean="0"/>
                        <a:t> 보안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53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PPT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제작 및 최종 점검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0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09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017343"/>
            <a:ext cx="4214465" cy="3448050"/>
          </a:xfrm>
        </p:spPr>
      </p:pic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>
          <a:xfrm>
            <a:off x="5818231" y="1894117"/>
            <a:ext cx="5236621" cy="4075547"/>
          </a:xfrm>
        </p:spPr>
        <p:txBody>
          <a:bodyPr>
            <a:noAutofit/>
          </a:bodyPr>
          <a:lstStyle/>
          <a:p>
            <a:r>
              <a:rPr lang="en-US" altLang="ko-KR" sz="1400" dirty="0" err="1"/>
              <a:t>s</a:t>
            </a:r>
            <a:r>
              <a:rPr lang="en-US" altLang="ko-KR" sz="1400" dirty="0" err="1" smtClean="0"/>
              <a:t>_member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회원 정보</a:t>
            </a:r>
            <a:endParaRPr lang="en-US" altLang="ko-KR" sz="1400" dirty="0" smtClean="0"/>
          </a:p>
          <a:p>
            <a:r>
              <a:rPr lang="en-US" altLang="ko-KR" sz="1400" dirty="0" err="1" smtClean="0"/>
              <a:t>s_board</a:t>
            </a:r>
            <a:r>
              <a:rPr lang="en-US" altLang="ko-KR" sz="1400" dirty="0" smtClean="0"/>
              <a:t>  : </a:t>
            </a:r>
            <a:r>
              <a:rPr lang="ko-KR" altLang="en-US" sz="1400" dirty="0" smtClean="0"/>
              <a:t>게시판 정보 </a:t>
            </a:r>
            <a:endParaRPr lang="en-US" altLang="ko-KR" sz="1400" dirty="0" smtClean="0"/>
          </a:p>
          <a:p>
            <a:r>
              <a:rPr lang="en-US" altLang="ko-KR" sz="1400" dirty="0" err="1" smtClean="0"/>
              <a:t>s_reply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댓글 정보</a:t>
            </a:r>
            <a:endParaRPr lang="en-US" altLang="ko-KR" sz="1400" dirty="0" smtClean="0"/>
          </a:p>
          <a:p>
            <a:r>
              <a:rPr lang="en-US" altLang="ko-KR" sz="1400" dirty="0" err="1" smtClean="0"/>
              <a:t>s_member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키 </a:t>
            </a:r>
            <a:r>
              <a:rPr lang="en-US" altLang="ko-KR" sz="1400" dirty="0" smtClean="0"/>
              <a:t>: id</a:t>
            </a:r>
          </a:p>
          <a:p>
            <a:r>
              <a:rPr lang="en-US" altLang="ko-KR" sz="1400" dirty="0" err="1" smtClean="0"/>
              <a:t>s_board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의 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ko-KR" altLang="en-US" sz="1400" dirty="0" smtClean="0"/>
              <a:t>키 </a:t>
            </a:r>
            <a:r>
              <a:rPr lang="en-US" altLang="ko-KR" sz="1400" dirty="0" smtClean="0"/>
              <a:t>:</a:t>
            </a:r>
            <a:r>
              <a:rPr lang="en-US" altLang="ko-KR" sz="1400" dirty="0" err="1" smtClean="0"/>
              <a:t>bno</a:t>
            </a:r>
            <a:r>
              <a:rPr lang="en-US" altLang="ko-KR" sz="1400" dirty="0" smtClean="0"/>
              <a:t> </a:t>
            </a:r>
          </a:p>
          <a:p>
            <a:pPr marL="457200" lvl="1" indent="0">
              <a:buNone/>
            </a:pPr>
            <a:r>
              <a:rPr lang="ko-KR" altLang="en-US" sz="1400" dirty="0" err="1" smtClean="0"/>
              <a:t>외래키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w_id</a:t>
            </a:r>
            <a:endParaRPr lang="en-US" altLang="ko-KR" sz="1400" dirty="0"/>
          </a:p>
          <a:p>
            <a:r>
              <a:rPr lang="en-US" altLang="ko-KR" sz="1400" dirty="0" err="1" smtClean="0"/>
              <a:t>s_reply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ko-KR" altLang="en-US" sz="1400" dirty="0" smtClean="0"/>
              <a:t>키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rno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ko-KR" altLang="en-US" sz="1400" dirty="0" err="1" smtClean="0"/>
              <a:t>외래키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w_id</a:t>
            </a:r>
            <a:r>
              <a:rPr lang="en-US" altLang="ko-KR" sz="1400" dirty="0" smtClean="0"/>
              <a:t> , </a:t>
            </a:r>
            <a:r>
              <a:rPr lang="en-US" altLang="ko-KR" sz="1400" dirty="0" err="1" smtClean="0"/>
              <a:t>bno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1521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60951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프로젝트 구성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>
            <a:fillRect/>
          </a:stretch>
        </p:blipFill>
        <p:spPr>
          <a:xfrm>
            <a:off x="1450731" y="1993239"/>
            <a:ext cx="3350713" cy="4074775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>
            <a:fillRect/>
          </a:stretch>
        </p:blipFill>
        <p:spPr>
          <a:xfrm>
            <a:off x="4894145" y="1999704"/>
            <a:ext cx="3239405" cy="4102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CONTROLLER</a:t>
            </a:r>
            <a:br>
              <a:rPr lang="en-US" altLang="ko-KR" dirty="0" smtClean="0"/>
            </a:br>
            <a:r>
              <a:rPr lang="en-US" altLang="ko-KR" dirty="0" smtClean="0"/>
              <a:t>-SERVICE BEAN INJECT &amp; </a:t>
            </a:r>
            <a:r>
              <a:rPr lang="ko-KR" altLang="en-US" dirty="0" smtClean="0"/>
              <a:t>각각의 </a:t>
            </a:r>
            <a:r>
              <a:rPr lang="en-US" altLang="ko-KR" dirty="0" smtClean="0"/>
              <a:t>MAPPING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193"/>
            <a:ext cx="5693717" cy="424850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16" y="1864192"/>
            <a:ext cx="6498283" cy="4248508"/>
          </a:xfrm>
        </p:spPr>
      </p:pic>
    </p:spTree>
    <p:extLst>
      <p:ext uri="{BB962C8B-B14F-4D97-AF65-F5344CB8AC3E}">
        <p14:creationId xmlns:p14="http://schemas.microsoft.com/office/powerpoint/2010/main" val="270005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194"/>
            <a:ext cx="5874707" cy="4286085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7" y="1864194"/>
            <a:ext cx="6317293" cy="4185877"/>
          </a:xfrm>
        </p:spPr>
      </p:pic>
    </p:spTree>
    <p:extLst>
      <p:ext uri="{BB962C8B-B14F-4D97-AF65-F5344CB8AC3E}">
        <p14:creationId xmlns:p14="http://schemas.microsoft.com/office/powerpoint/2010/main" val="360802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194"/>
            <a:ext cx="6037545" cy="4272120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45" y="2540600"/>
            <a:ext cx="5017307" cy="2219291"/>
          </a:xfrm>
        </p:spPr>
      </p:pic>
    </p:spTree>
    <p:extLst>
      <p:ext uri="{BB962C8B-B14F-4D97-AF65-F5344CB8AC3E}">
        <p14:creationId xmlns:p14="http://schemas.microsoft.com/office/powerpoint/2010/main" val="117096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333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ko-KR" altLang="en-US" dirty="0" smtClean="0"/>
              <a:t>주요기능</a:t>
            </a:r>
            <a:r>
              <a:rPr lang="en-US" altLang="ko-KR" dirty="0" smtClean="0"/>
              <a:t>(main)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-main </a:t>
            </a:r>
            <a:r>
              <a:rPr lang="ko-KR" altLang="en-US" sz="1800" dirty="0" smtClean="0"/>
              <a:t>화면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603275" cy="34496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180</Words>
  <Application>Microsoft Office PowerPoint</Application>
  <PresentationFormat>와이드스크린</PresentationFormat>
  <Paragraphs>51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Gill Sans MT</vt:lpstr>
      <vt:lpstr>Gallery</vt:lpstr>
      <vt:lpstr>Recipe board project</vt:lpstr>
      <vt:lpstr>개발 환경</vt:lpstr>
      <vt:lpstr>주차 별 활동 내역</vt:lpstr>
      <vt:lpstr>DB 정보</vt:lpstr>
      <vt:lpstr>프로젝트 구성</vt:lpstr>
      <vt:lpstr>CONTROLLER -SERVICE BEAN INJECT &amp; 각각의 MAPPING</vt:lpstr>
      <vt:lpstr>CONTROLLER</vt:lpstr>
      <vt:lpstr>CONTROLLER</vt:lpstr>
      <vt:lpstr>주요기능(main)   -main 화면 </vt:lpstr>
      <vt:lpstr>주요기능(login after)   -로그인 후(회원정보 출력), board -&gt; go board, logout-&gt;logout(session invalidate) </vt:lpstr>
      <vt:lpstr>주요기능(join)   -join </vt:lpstr>
      <vt:lpstr>주요기능(board main)   -게시물 작성, 게시물 페이징 처리, 제목 클릭시 board content로 action </vt:lpstr>
      <vt:lpstr>주요기능(board write)   -게시물 작성  </vt:lpstr>
      <vt:lpstr>주요기능(board content)   - 게시물 내용, 댓글 기능, 게시물 작성자와 session 아이디 매칭시 update,delete 기능 </vt:lpstr>
      <vt:lpstr>주요기능(reply)   -댓글 페이징 기능, 아이디 매칭시 댓글 삭제기능 </vt:lpstr>
      <vt:lpstr>주요기능(board update)   -게시물 수정 </vt:lpstr>
      <vt:lpstr>Mapper -게시판 mapper 클래스  </vt:lpstr>
      <vt:lpstr>Mapper -회원 mapper 클래스  </vt:lpstr>
      <vt:lpstr>Mapper -댓글 mapper 클래스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board project</dc:title>
  <dc:creator>최 영민</dc:creator>
  <cp:lastModifiedBy>최 영민</cp:lastModifiedBy>
  <cp:revision>16</cp:revision>
  <dcterms:created xsi:type="dcterms:W3CDTF">2019-12-16T07:21:08Z</dcterms:created>
  <dcterms:modified xsi:type="dcterms:W3CDTF">2019-12-27T05:44:50Z</dcterms:modified>
  <cp:version/>
</cp:coreProperties>
</file>